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7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43DCFD-0081-418A-ADD6-EF3CA779FC5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AA89A38-0F70-4B45-9F02-FE19D5D1F0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BE0D79-7EF6-4941-8515-C66E355FF2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4838D-FAD8-4E71-A156-FBE992DF2960}" type="datetimeFigureOut">
              <a:rPr lang="en-GB" smtClean="0"/>
              <a:t>06/01/2021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9C7D9D-DB83-42EA-AFED-2B57B7229E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2CEA1D-C131-4636-B76D-A55F9B667B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71537-6CA8-4195-9919-5E227F7232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95623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326BB4-EE4E-45DF-9B32-CB24CAE668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A336C50-E2EA-44FC-8D4E-F54C6ADFBD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1128D0-D47F-42EA-9324-C37B410F19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4838D-FAD8-4E71-A156-FBE992DF2960}" type="datetimeFigureOut">
              <a:rPr lang="en-GB" smtClean="0"/>
              <a:t>06/01/2021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DBC06E-55F7-4163-8A0C-2355323973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C01AC6-08D7-492E-AB56-C38D973397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71537-6CA8-4195-9919-5E227F7232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71831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F72B818-EF5E-456D-906C-7C463FED8F9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A3A22C0-1879-4511-80CD-18586A2EA1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46C775-3F8D-4D70-85CE-F4B2104482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4838D-FAD8-4E71-A156-FBE992DF2960}" type="datetimeFigureOut">
              <a:rPr lang="en-GB" smtClean="0"/>
              <a:t>06/01/2021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1DE9EE-4786-4728-96A1-49B4FBA84B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198FE9-3AAD-4A1F-BD23-F4332DFC74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71537-6CA8-4195-9919-5E227F7232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2833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EF2066-F8D0-4972-927A-504C3F24FA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E3C514-878E-4943-A707-30A899E260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D21989-F7F2-4328-B87C-44090C2DD6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4838D-FAD8-4E71-A156-FBE992DF2960}" type="datetimeFigureOut">
              <a:rPr lang="en-GB" smtClean="0"/>
              <a:t>06/01/2021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A9BAE5-7C5A-435F-B8D1-31D2D0536C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BDB527-9766-4351-AC06-0242DF3D00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71537-6CA8-4195-9919-5E227F7232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73361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2FB255-AC90-4C8F-9473-E5EB5FB75E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F0286DD-BCD6-436A-AD4A-CFE4508A96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C3F3A6-EA2F-4567-B8E0-EBC906CB13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4838D-FAD8-4E71-A156-FBE992DF2960}" type="datetimeFigureOut">
              <a:rPr lang="en-GB" smtClean="0"/>
              <a:t>06/01/2021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0BE714-873F-4874-9E72-D7E69EF6DC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93BD53-A925-4F44-8175-E2E8EC7F9B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71537-6CA8-4195-9919-5E227F7232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16423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926A3F-4F9A-4A98-9670-47BEFF2638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E3291D-5547-4E4E-A75E-541AD79C75B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7CCDD5C-190B-43F2-B0BF-3DC32F85C4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D617040-18DD-43F5-9326-CBF2B89D93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4838D-FAD8-4E71-A156-FBE992DF2960}" type="datetimeFigureOut">
              <a:rPr lang="en-GB" smtClean="0"/>
              <a:t>06/01/2021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81C787-FF80-4442-BE58-AA3F54B577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1D18F0B-A8A7-49D1-81AA-C09C200161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71537-6CA8-4195-9919-5E227F7232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57992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9251D1-A468-4D72-920E-5820B8BC40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6AAFF3-10EC-45C7-AFA1-6D1768DB3C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ABA4725-64A4-4647-9DE6-C8FD42CFA9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D225C70-2B38-4D1E-A5EF-D584A332166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67F255D-F5DF-4982-A9D2-AC127615638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02E75D2-3C1B-4020-95F6-04661FA8E9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4838D-FAD8-4E71-A156-FBE992DF2960}" type="datetimeFigureOut">
              <a:rPr lang="en-GB" smtClean="0"/>
              <a:t>06/01/2021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8428660-393C-4EB9-82A1-35DB16F6FB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79CD4FE-A4EF-44BD-893D-176E034719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71537-6CA8-4195-9919-5E227F7232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99106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27CA54-F577-4C92-B5FB-505050C6C3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D318CC5-AAF5-4E56-895F-706C71FD7B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4838D-FAD8-4E71-A156-FBE992DF2960}" type="datetimeFigureOut">
              <a:rPr lang="en-GB" smtClean="0"/>
              <a:t>06/01/2021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29D44D7-B47D-4ADF-91CD-66A943F9FB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9AD248B-C9C7-475A-A3FF-E69A8BDB8B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71537-6CA8-4195-9919-5E227F7232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83822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3E9F7CD-EE3A-490E-8A89-27BAD9E2BB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4838D-FAD8-4E71-A156-FBE992DF2960}" type="datetimeFigureOut">
              <a:rPr lang="en-GB" smtClean="0"/>
              <a:t>06/01/2021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85F511E-049B-4E11-B8D2-64EF73EF7A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E18202E-3FBD-4882-9C51-B8BD5D98AA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71537-6CA8-4195-9919-5E227F7232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34350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B66541-9F93-4399-9683-FF78E8D78B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3E6836-6516-4974-AD82-D23467FAD1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5931234-0D84-4914-A3AE-B5B17AD6C90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9F1ED3F-7EDA-40B2-9C47-448FFF4689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4838D-FAD8-4E71-A156-FBE992DF2960}" type="datetimeFigureOut">
              <a:rPr lang="en-GB" smtClean="0"/>
              <a:t>06/01/2021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3911D21-25EA-4394-B3BD-E6840A2504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633C18D-DEB1-4C35-A37D-492DF918AB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71537-6CA8-4195-9919-5E227F7232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39348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BEF7F8-049D-41FA-84CF-2F3FC2FF1C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F025F5E-7378-4C16-801B-FD7E83CA5BF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B03BF91-F1DC-4973-B00E-FF5A40081F5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E3F8266-A5FD-4561-9D83-1DB46BC2EF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4838D-FAD8-4E71-A156-FBE992DF2960}" type="datetimeFigureOut">
              <a:rPr lang="en-GB" smtClean="0"/>
              <a:t>06/01/2021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6110288-7E70-48AF-ADB0-809221FB60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5B1F346-49DE-4797-A879-633BFB815E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71537-6CA8-4195-9919-5E227F7232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7071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8D7767E-C863-4479-BF70-FF454BBFAD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1864FD-D1D0-4C08-8C0C-AEA00C568F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E5A8F0-4774-42EB-A597-91D9992EA2C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54838D-FAD8-4E71-A156-FBE992DF2960}" type="datetimeFigureOut">
              <a:rPr lang="en-GB" smtClean="0"/>
              <a:t>06/01/2021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7F7785-AC0F-4F8A-9432-B74E87BF02D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98DAA9-13F8-4FE6-9C4D-7773253983C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F71537-6CA8-4195-9919-5E227F7232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625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microsoft.com/office/2007/relationships/hdphoto" Target="../media/hdphoto2.wdp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microsoft.com/office/2007/relationships/hdphoto" Target="../media/hdphoto2.wdp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BCCEB2AF-169E-4DB6-97F8-34ACDD0002D7}"/>
              </a:ext>
            </a:extLst>
          </p:cNvPr>
          <p:cNvPicPr/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9211" b="92544" l="9735" r="89381">
                        <a14:foregroundMark x1="52212" y1="16228" x2="52212" y2="16228"/>
                        <a14:foregroundMark x1="50000" y1="31579" x2="50000" y2="31579"/>
                        <a14:foregroundMark x1="61504" y1="28947" x2="61504" y2="28947"/>
                        <a14:foregroundMark x1="39381" y1="29825" x2="39381" y2="29825"/>
                        <a14:foregroundMark x1="37168" y1="34649" x2="37168" y2="34649"/>
                        <a14:foregroundMark x1="63274" y1="33772" x2="63274" y2="33772"/>
                        <a14:foregroundMark x1="55752" y1="52193" x2="55752" y2="52193"/>
                        <a14:foregroundMark x1="38496" y1="33772" x2="38496" y2="33772"/>
                        <a14:foregroundMark x1="52655" y1="90789" x2="52655" y2="90789"/>
                        <a14:foregroundMark x1="60619" y1="92105" x2="60619" y2="92105"/>
                        <a14:foregroundMark x1="35841" y1="35965" x2="35841" y2="35965"/>
                        <a14:foregroundMark x1="43805" y1="38158" x2="43805" y2="38158"/>
                        <a14:foregroundMark x1="53540" y1="42544" x2="53540" y2="42544"/>
                        <a14:foregroundMark x1="34956" y1="21930" x2="65044" y2="72807"/>
                        <a14:foregroundMark x1="65044" y1="72807" x2="74336" y2="80702"/>
                        <a14:foregroundMark x1="55310" y1="16228" x2="30088" y2="29386"/>
                        <a14:foregroundMark x1="30088" y1="29386" x2="23451" y2="58772"/>
                        <a14:foregroundMark x1="23451" y1="58772" x2="34071" y2="84211"/>
                        <a14:foregroundMark x1="34071" y1="84211" x2="61504" y2="88158"/>
                        <a14:foregroundMark x1="61504" y1="88158" x2="64602" y2="86404"/>
                        <a14:foregroundMark x1="71681" y1="80702" x2="71681" y2="80702"/>
                        <a14:foregroundMark x1="61947" y1="87281" x2="75221" y2="62719"/>
                        <a14:foregroundMark x1="75221" y1="62719" x2="70796" y2="35088"/>
                        <a14:foregroundMark x1="70796" y1="35088" x2="47345" y2="19298"/>
                        <a14:foregroundMark x1="47345" y1="19298" x2="27434" y2="40351"/>
                        <a14:foregroundMark x1="27434" y1="40351" x2="25664" y2="67982"/>
                        <a14:foregroundMark x1="25664" y1="67982" x2="46460" y2="86404"/>
                        <a14:foregroundMark x1="46460" y1="86404" x2="61504" y2="87719"/>
                        <a14:foregroundMark x1="60177" y1="86404" x2="43363" y2="55263"/>
                        <a14:foregroundMark x1="43363" y1="55263" x2="51327" y2="77632"/>
                        <a14:foregroundMark x1="62832" y1="92105" x2="62832" y2="92105"/>
                        <a14:foregroundMark x1="30531" y1="90789" x2="30531" y2="90789"/>
                        <a14:foregroundMark x1="26991" y1="92544" x2="39823" y2="9166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2872" y="1477245"/>
            <a:ext cx="1510045" cy="1523408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EB74A932-DC70-46C7-B91B-2DD893A04D01}"/>
              </a:ext>
            </a:extLst>
          </p:cNvPr>
          <p:cNvPicPr/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9211" b="92544" l="9735" r="89381">
                        <a14:foregroundMark x1="52212" y1="16228" x2="52212" y2="16228"/>
                        <a14:foregroundMark x1="50000" y1="31579" x2="50000" y2="31579"/>
                        <a14:foregroundMark x1="61504" y1="28947" x2="61504" y2="28947"/>
                        <a14:foregroundMark x1="39381" y1="29825" x2="39381" y2="29825"/>
                        <a14:foregroundMark x1="37168" y1="34649" x2="37168" y2="34649"/>
                        <a14:foregroundMark x1="63274" y1="33772" x2="63274" y2="33772"/>
                        <a14:foregroundMark x1="55752" y1="52193" x2="55752" y2="52193"/>
                        <a14:foregroundMark x1="38496" y1="33772" x2="38496" y2="33772"/>
                        <a14:foregroundMark x1="52655" y1="90789" x2="52655" y2="90789"/>
                        <a14:foregroundMark x1="60619" y1="92105" x2="60619" y2="92105"/>
                        <a14:foregroundMark x1="35841" y1="35965" x2="35841" y2="35965"/>
                        <a14:foregroundMark x1="43805" y1="38158" x2="43805" y2="38158"/>
                        <a14:foregroundMark x1="53540" y1="42544" x2="53540" y2="42544"/>
                        <a14:foregroundMark x1="34956" y1="21930" x2="65044" y2="72807"/>
                        <a14:foregroundMark x1="65044" y1="72807" x2="74336" y2="80702"/>
                        <a14:foregroundMark x1="55310" y1="16228" x2="30088" y2="29386"/>
                        <a14:foregroundMark x1="30088" y1="29386" x2="23451" y2="58772"/>
                        <a14:foregroundMark x1="23451" y1="58772" x2="34071" y2="84211"/>
                        <a14:foregroundMark x1="34071" y1="84211" x2="61504" y2="88158"/>
                        <a14:foregroundMark x1="61504" y1="88158" x2="64602" y2="86404"/>
                        <a14:foregroundMark x1="71681" y1="80702" x2="71681" y2="80702"/>
                        <a14:foregroundMark x1="61947" y1="87281" x2="75221" y2="62719"/>
                        <a14:foregroundMark x1="75221" y1="62719" x2="70796" y2="35088"/>
                        <a14:foregroundMark x1="70796" y1="35088" x2="47345" y2="19298"/>
                        <a14:foregroundMark x1="47345" y1="19298" x2="27434" y2="40351"/>
                        <a14:foregroundMark x1="27434" y1="40351" x2="25664" y2="67982"/>
                        <a14:foregroundMark x1="25664" y1="67982" x2="46460" y2="86404"/>
                        <a14:foregroundMark x1="46460" y1="86404" x2="61504" y2="87719"/>
                        <a14:foregroundMark x1="60177" y1="86404" x2="43363" y2="55263"/>
                        <a14:foregroundMark x1="43363" y1="55263" x2="51327" y2="77632"/>
                        <a14:foregroundMark x1="62832" y1="92105" x2="62832" y2="92105"/>
                        <a14:foregroundMark x1="30531" y1="90789" x2="30531" y2="90789"/>
                        <a14:foregroundMark x1="26991" y1="92544" x2="39823" y2="9166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6460" y="3429000"/>
            <a:ext cx="1510045" cy="1523408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019136FE-8553-4C3B-978B-2E8E8B1EA560}"/>
              </a:ext>
            </a:extLst>
          </p:cNvPr>
          <p:cNvPicPr/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9211" b="92544" l="9735" r="89381">
                        <a14:foregroundMark x1="52212" y1="16228" x2="52212" y2="16228"/>
                        <a14:foregroundMark x1="50000" y1="31579" x2="50000" y2="31579"/>
                        <a14:foregroundMark x1="61504" y1="28947" x2="61504" y2="28947"/>
                        <a14:foregroundMark x1="39381" y1="29825" x2="39381" y2="29825"/>
                        <a14:foregroundMark x1="37168" y1="34649" x2="37168" y2="34649"/>
                        <a14:foregroundMark x1="63274" y1="33772" x2="63274" y2="33772"/>
                        <a14:foregroundMark x1="55752" y1="52193" x2="55752" y2="52193"/>
                        <a14:foregroundMark x1="38496" y1="33772" x2="38496" y2="33772"/>
                        <a14:foregroundMark x1="52655" y1="90789" x2="52655" y2="90789"/>
                        <a14:foregroundMark x1="60619" y1="92105" x2="60619" y2="92105"/>
                        <a14:foregroundMark x1="35841" y1="35965" x2="35841" y2="35965"/>
                        <a14:foregroundMark x1="43805" y1="38158" x2="43805" y2="38158"/>
                        <a14:foregroundMark x1="53540" y1="42544" x2="53540" y2="42544"/>
                        <a14:foregroundMark x1="34956" y1="21930" x2="65044" y2="72807"/>
                        <a14:foregroundMark x1="65044" y1="72807" x2="74336" y2="80702"/>
                        <a14:foregroundMark x1="55310" y1="16228" x2="30088" y2="29386"/>
                        <a14:foregroundMark x1="30088" y1="29386" x2="23451" y2="58772"/>
                        <a14:foregroundMark x1="23451" y1="58772" x2="34071" y2="84211"/>
                        <a14:foregroundMark x1="34071" y1="84211" x2="61504" y2="88158"/>
                        <a14:foregroundMark x1="61504" y1="88158" x2="64602" y2="86404"/>
                        <a14:foregroundMark x1="71681" y1="80702" x2="71681" y2="80702"/>
                        <a14:foregroundMark x1="61947" y1="87281" x2="75221" y2="62719"/>
                        <a14:foregroundMark x1="75221" y1="62719" x2="70796" y2="35088"/>
                        <a14:foregroundMark x1="70796" y1="35088" x2="47345" y2="19298"/>
                        <a14:foregroundMark x1="47345" y1="19298" x2="27434" y2="40351"/>
                        <a14:foregroundMark x1="27434" y1="40351" x2="25664" y2="67982"/>
                        <a14:foregroundMark x1="25664" y1="67982" x2="46460" y2="86404"/>
                        <a14:foregroundMark x1="46460" y1="86404" x2="61504" y2="87719"/>
                        <a14:foregroundMark x1="60177" y1="86404" x2="43363" y2="55263"/>
                        <a14:foregroundMark x1="43363" y1="55263" x2="51327" y2="77632"/>
                        <a14:foregroundMark x1="62832" y1="92105" x2="62832" y2="92105"/>
                        <a14:foregroundMark x1="30531" y1="90789" x2="30531" y2="90789"/>
                        <a14:foregroundMark x1="26991" y1="92544" x2="39823" y2="9166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2917" y="1477245"/>
            <a:ext cx="1510045" cy="1523408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352D15C-1C0A-4BE3-80E4-FB37A23A533C}"/>
              </a:ext>
            </a:extLst>
          </p:cNvPr>
          <p:cNvPicPr/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9211" b="92544" l="9735" r="89381">
                        <a14:foregroundMark x1="52212" y1="16228" x2="52212" y2="16228"/>
                        <a14:foregroundMark x1="50000" y1="31579" x2="50000" y2="31579"/>
                        <a14:foregroundMark x1="61504" y1="28947" x2="61504" y2="28947"/>
                        <a14:foregroundMark x1="39381" y1="29825" x2="39381" y2="29825"/>
                        <a14:foregroundMark x1="37168" y1="34649" x2="37168" y2="34649"/>
                        <a14:foregroundMark x1="63274" y1="33772" x2="63274" y2="33772"/>
                        <a14:foregroundMark x1="55752" y1="52193" x2="55752" y2="52193"/>
                        <a14:foregroundMark x1="38496" y1="33772" x2="38496" y2="33772"/>
                        <a14:foregroundMark x1="52655" y1="90789" x2="52655" y2="90789"/>
                        <a14:foregroundMark x1="60619" y1="92105" x2="60619" y2="92105"/>
                        <a14:foregroundMark x1="35841" y1="35965" x2="35841" y2="35965"/>
                        <a14:foregroundMark x1="43805" y1="38158" x2="43805" y2="38158"/>
                        <a14:foregroundMark x1="53540" y1="42544" x2="53540" y2="42544"/>
                        <a14:foregroundMark x1="34956" y1="21930" x2="65044" y2="72807"/>
                        <a14:foregroundMark x1="65044" y1="72807" x2="74336" y2="80702"/>
                        <a14:foregroundMark x1="55310" y1="16228" x2="30088" y2="29386"/>
                        <a14:foregroundMark x1="30088" y1="29386" x2="23451" y2="58772"/>
                        <a14:foregroundMark x1="23451" y1="58772" x2="34071" y2="84211"/>
                        <a14:foregroundMark x1="34071" y1="84211" x2="61504" y2="88158"/>
                        <a14:foregroundMark x1="61504" y1="88158" x2="64602" y2="86404"/>
                        <a14:foregroundMark x1="71681" y1="80702" x2="71681" y2="80702"/>
                        <a14:foregroundMark x1="61947" y1="87281" x2="75221" y2="62719"/>
                        <a14:foregroundMark x1="75221" y1="62719" x2="70796" y2="35088"/>
                        <a14:foregroundMark x1="70796" y1="35088" x2="47345" y2="19298"/>
                        <a14:foregroundMark x1="47345" y1="19298" x2="27434" y2="40351"/>
                        <a14:foregroundMark x1="27434" y1="40351" x2="25664" y2="67982"/>
                        <a14:foregroundMark x1="25664" y1="67982" x2="46460" y2="86404"/>
                        <a14:foregroundMark x1="46460" y1="86404" x2="61504" y2="87719"/>
                        <a14:foregroundMark x1="60177" y1="86404" x2="43363" y2="55263"/>
                        <a14:foregroundMark x1="43363" y1="55263" x2="51327" y2="77632"/>
                        <a14:foregroundMark x1="62832" y1="92105" x2="62832" y2="92105"/>
                        <a14:foregroundMark x1="30531" y1="90789" x2="30531" y2="90789"/>
                        <a14:foregroundMark x1="26991" y1="92544" x2="39823" y2="9166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6505" y="3429000"/>
            <a:ext cx="1510045" cy="1523408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A028D57E-98E2-4D67-A6C4-6229B4519EBA}"/>
              </a:ext>
            </a:extLst>
          </p:cNvPr>
          <p:cNvSpPr/>
          <p:nvPr/>
        </p:nvSpPr>
        <p:spPr>
          <a:xfrm>
            <a:off x="6096000" y="2505670"/>
            <a:ext cx="350179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How many?</a:t>
            </a:r>
          </a:p>
        </p:txBody>
      </p:sp>
    </p:spTree>
    <p:extLst>
      <p:ext uri="{BB962C8B-B14F-4D97-AF65-F5344CB8AC3E}">
        <p14:creationId xmlns:p14="http://schemas.microsoft.com/office/powerpoint/2010/main" val="1885213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>
            <a:extLst>
              <a:ext uri="{FF2B5EF4-FFF2-40B4-BE49-F238E27FC236}">
                <a16:creationId xmlns:a16="http://schemas.microsoft.com/office/drawing/2014/main" id="{E53E8DF5-0DE3-4CBF-BAB6-367F854D6C50}"/>
              </a:ext>
            </a:extLst>
          </p:cNvPr>
          <p:cNvPicPr/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9884" b="90698" l="8466" r="89947">
                        <a14:foregroundMark x1="8466" y1="47093" x2="8466" y2="47093"/>
                        <a14:foregroundMark x1="56085" y1="90698" x2="56085" y2="90698"/>
                        <a14:foregroundMark x1="89947" y1="48837" x2="89947" y2="4883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5052" y="3429000"/>
            <a:ext cx="1752600" cy="1594485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830498EB-0A4B-40E8-A53D-4938C0F73910}"/>
              </a:ext>
            </a:extLst>
          </p:cNvPr>
          <p:cNvPicPr/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9884" b="90698" l="8466" r="89947">
                        <a14:foregroundMark x1="8466" y1="47093" x2="8466" y2="47093"/>
                        <a14:foregroundMark x1="56085" y1="90698" x2="56085" y2="90698"/>
                        <a14:foregroundMark x1="89947" y1="48837" x2="89947" y2="4883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5848" y="3428998"/>
            <a:ext cx="1752600" cy="159448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77BA8AC6-3913-4CDD-BF9D-1BDF0E268F4C}"/>
              </a:ext>
            </a:extLst>
          </p:cNvPr>
          <p:cNvPicPr/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9884" b="90698" l="8466" r="89947">
                        <a14:foregroundMark x1="8466" y1="47093" x2="8466" y2="47093"/>
                        <a14:foregroundMark x1="56085" y1="90698" x2="56085" y2="90698"/>
                        <a14:foregroundMark x1="89947" y1="48837" x2="89947" y2="4883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5948" y="3428999"/>
            <a:ext cx="1752600" cy="1594485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006EE143-7C83-4601-9CEC-CC6CCA284D9E}"/>
              </a:ext>
            </a:extLst>
          </p:cNvPr>
          <p:cNvSpPr/>
          <p:nvPr/>
        </p:nvSpPr>
        <p:spPr>
          <a:xfrm>
            <a:off x="2819682" y="4781543"/>
            <a:ext cx="5357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>
                <a:ln w="0">
                  <a:solidFill>
                    <a:srgbClr val="FF0000"/>
                  </a:solidFill>
                </a:ln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0CBA3E4-ABFB-4707-A544-ED55AC57733C}"/>
              </a:ext>
            </a:extLst>
          </p:cNvPr>
          <p:cNvSpPr/>
          <p:nvPr/>
        </p:nvSpPr>
        <p:spPr>
          <a:xfrm>
            <a:off x="4578194" y="4781543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>
                <a:ln w="0">
                  <a:solidFill>
                    <a:srgbClr val="FF0000"/>
                  </a:solidFill>
                </a:ln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  <a:endParaRPr lang="en-US" sz="5400" b="0" cap="none" spc="0" dirty="0">
              <a:ln w="0">
                <a:solidFill>
                  <a:srgbClr val="FF0000"/>
                </a:solidFill>
              </a:ln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D75F228-0754-450C-9D62-5C0EF617757B}"/>
              </a:ext>
            </a:extLst>
          </p:cNvPr>
          <p:cNvSpPr/>
          <p:nvPr/>
        </p:nvSpPr>
        <p:spPr>
          <a:xfrm>
            <a:off x="8232182" y="4781543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>
                <a:ln w="0">
                  <a:solidFill>
                    <a:srgbClr val="FF0000"/>
                  </a:solidFill>
                </a:ln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  <a:endParaRPr lang="en-US" sz="5400" b="0" cap="none" spc="0" dirty="0">
              <a:ln w="0">
                <a:solidFill>
                  <a:srgbClr val="FF0000"/>
                </a:solidFill>
              </a:ln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225289B-79F5-4145-B6F8-FE08CF7C52A0}"/>
              </a:ext>
            </a:extLst>
          </p:cNvPr>
          <p:cNvSpPr/>
          <p:nvPr/>
        </p:nvSpPr>
        <p:spPr>
          <a:xfrm>
            <a:off x="4991600" y="161192"/>
            <a:ext cx="1484702" cy="317009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  <a:endParaRPr lang="en-US" sz="20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276108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BCCEB2AF-169E-4DB6-97F8-34ACDD0002D7}"/>
              </a:ext>
            </a:extLst>
          </p:cNvPr>
          <p:cNvPicPr/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9211" b="92544" l="9735" r="89381">
                        <a14:foregroundMark x1="52212" y1="16228" x2="52212" y2="16228"/>
                        <a14:foregroundMark x1="50000" y1="31579" x2="50000" y2="31579"/>
                        <a14:foregroundMark x1="61504" y1="28947" x2="61504" y2="28947"/>
                        <a14:foregroundMark x1="39381" y1="29825" x2="39381" y2="29825"/>
                        <a14:foregroundMark x1="37168" y1="34649" x2="37168" y2="34649"/>
                        <a14:foregroundMark x1="63274" y1="33772" x2="63274" y2="33772"/>
                        <a14:foregroundMark x1="55752" y1="52193" x2="55752" y2="52193"/>
                        <a14:foregroundMark x1="38496" y1="33772" x2="38496" y2="33772"/>
                        <a14:foregroundMark x1="52655" y1="90789" x2="52655" y2="90789"/>
                        <a14:foregroundMark x1="60619" y1="92105" x2="60619" y2="92105"/>
                        <a14:foregroundMark x1="35841" y1="35965" x2="35841" y2="35965"/>
                        <a14:foregroundMark x1="43805" y1="38158" x2="43805" y2="38158"/>
                        <a14:foregroundMark x1="53540" y1="42544" x2="53540" y2="42544"/>
                        <a14:foregroundMark x1="34956" y1="21930" x2="65044" y2="72807"/>
                        <a14:foregroundMark x1="65044" y1="72807" x2="74336" y2="80702"/>
                        <a14:foregroundMark x1="55310" y1="16228" x2="30088" y2="29386"/>
                        <a14:foregroundMark x1="30088" y1="29386" x2="23451" y2="58772"/>
                        <a14:foregroundMark x1="23451" y1="58772" x2="34071" y2="84211"/>
                        <a14:foregroundMark x1="34071" y1="84211" x2="61504" y2="88158"/>
                        <a14:foregroundMark x1="61504" y1="88158" x2="64602" y2="86404"/>
                        <a14:foregroundMark x1="71681" y1="80702" x2="71681" y2="80702"/>
                        <a14:foregroundMark x1="61947" y1="87281" x2="75221" y2="62719"/>
                        <a14:foregroundMark x1="75221" y1="62719" x2="70796" y2="35088"/>
                        <a14:foregroundMark x1="70796" y1="35088" x2="47345" y2="19298"/>
                        <a14:foregroundMark x1="47345" y1="19298" x2="27434" y2="40351"/>
                        <a14:foregroundMark x1="27434" y1="40351" x2="25664" y2="67982"/>
                        <a14:foregroundMark x1="25664" y1="67982" x2="46460" y2="86404"/>
                        <a14:foregroundMark x1="46460" y1="86404" x2="61504" y2="87719"/>
                        <a14:foregroundMark x1="60177" y1="86404" x2="43363" y2="55263"/>
                        <a14:foregroundMark x1="43363" y1="55263" x2="51327" y2="77632"/>
                        <a14:foregroundMark x1="62832" y1="92105" x2="62832" y2="92105"/>
                        <a14:foregroundMark x1="30531" y1="90789" x2="30531" y2="90789"/>
                        <a14:foregroundMark x1="26991" y1="92544" x2="39823" y2="9166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2872" y="1477245"/>
            <a:ext cx="1510045" cy="1523408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EB74A932-DC70-46C7-B91B-2DD893A04D01}"/>
              </a:ext>
            </a:extLst>
          </p:cNvPr>
          <p:cNvPicPr/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9211" b="92544" l="9735" r="89381">
                        <a14:foregroundMark x1="52212" y1="16228" x2="52212" y2="16228"/>
                        <a14:foregroundMark x1="50000" y1="31579" x2="50000" y2="31579"/>
                        <a14:foregroundMark x1="61504" y1="28947" x2="61504" y2="28947"/>
                        <a14:foregroundMark x1="39381" y1="29825" x2="39381" y2="29825"/>
                        <a14:foregroundMark x1="37168" y1="34649" x2="37168" y2="34649"/>
                        <a14:foregroundMark x1="63274" y1="33772" x2="63274" y2="33772"/>
                        <a14:foregroundMark x1="55752" y1="52193" x2="55752" y2="52193"/>
                        <a14:foregroundMark x1="38496" y1="33772" x2="38496" y2="33772"/>
                        <a14:foregroundMark x1="52655" y1="90789" x2="52655" y2="90789"/>
                        <a14:foregroundMark x1="60619" y1="92105" x2="60619" y2="92105"/>
                        <a14:foregroundMark x1="35841" y1="35965" x2="35841" y2="35965"/>
                        <a14:foregroundMark x1="43805" y1="38158" x2="43805" y2="38158"/>
                        <a14:foregroundMark x1="53540" y1="42544" x2="53540" y2="42544"/>
                        <a14:foregroundMark x1="34956" y1="21930" x2="65044" y2="72807"/>
                        <a14:foregroundMark x1="65044" y1="72807" x2="74336" y2="80702"/>
                        <a14:foregroundMark x1="55310" y1="16228" x2="30088" y2="29386"/>
                        <a14:foregroundMark x1="30088" y1="29386" x2="23451" y2="58772"/>
                        <a14:foregroundMark x1="23451" y1="58772" x2="34071" y2="84211"/>
                        <a14:foregroundMark x1="34071" y1="84211" x2="61504" y2="88158"/>
                        <a14:foregroundMark x1="61504" y1="88158" x2="64602" y2="86404"/>
                        <a14:foregroundMark x1="71681" y1="80702" x2="71681" y2="80702"/>
                        <a14:foregroundMark x1="61947" y1="87281" x2="75221" y2="62719"/>
                        <a14:foregroundMark x1="75221" y1="62719" x2="70796" y2="35088"/>
                        <a14:foregroundMark x1="70796" y1="35088" x2="47345" y2="19298"/>
                        <a14:foregroundMark x1="47345" y1="19298" x2="27434" y2="40351"/>
                        <a14:foregroundMark x1="27434" y1="40351" x2="25664" y2="67982"/>
                        <a14:foregroundMark x1="25664" y1="67982" x2="46460" y2="86404"/>
                        <a14:foregroundMark x1="46460" y1="86404" x2="61504" y2="87719"/>
                        <a14:foregroundMark x1="60177" y1="86404" x2="43363" y2="55263"/>
                        <a14:foregroundMark x1="43363" y1="55263" x2="51327" y2="77632"/>
                        <a14:foregroundMark x1="62832" y1="92105" x2="62832" y2="92105"/>
                        <a14:foregroundMark x1="30531" y1="90789" x2="30531" y2="90789"/>
                        <a14:foregroundMark x1="26991" y1="92544" x2="39823" y2="9166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6460" y="3429000"/>
            <a:ext cx="1510045" cy="1523408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019136FE-8553-4C3B-978B-2E8E8B1EA560}"/>
              </a:ext>
            </a:extLst>
          </p:cNvPr>
          <p:cNvPicPr/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9211" b="92544" l="9735" r="89381">
                        <a14:foregroundMark x1="52212" y1="16228" x2="52212" y2="16228"/>
                        <a14:foregroundMark x1="50000" y1="31579" x2="50000" y2="31579"/>
                        <a14:foregroundMark x1="61504" y1="28947" x2="61504" y2="28947"/>
                        <a14:foregroundMark x1="39381" y1="29825" x2="39381" y2="29825"/>
                        <a14:foregroundMark x1="37168" y1="34649" x2="37168" y2="34649"/>
                        <a14:foregroundMark x1="63274" y1="33772" x2="63274" y2="33772"/>
                        <a14:foregroundMark x1="55752" y1="52193" x2="55752" y2="52193"/>
                        <a14:foregroundMark x1="38496" y1="33772" x2="38496" y2="33772"/>
                        <a14:foregroundMark x1="52655" y1="90789" x2="52655" y2="90789"/>
                        <a14:foregroundMark x1="60619" y1="92105" x2="60619" y2="92105"/>
                        <a14:foregroundMark x1="35841" y1="35965" x2="35841" y2="35965"/>
                        <a14:foregroundMark x1="43805" y1="38158" x2="43805" y2="38158"/>
                        <a14:foregroundMark x1="53540" y1="42544" x2="53540" y2="42544"/>
                        <a14:foregroundMark x1="34956" y1="21930" x2="65044" y2="72807"/>
                        <a14:foregroundMark x1="65044" y1="72807" x2="74336" y2="80702"/>
                        <a14:foregroundMark x1="55310" y1="16228" x2="30088" y2="29386"/>
                        <a14:foregroundMark x1="30088" y1="29386" x2="23451" y2="58772"/>
                        <a14:foregroundMark x1="23451" y1="58772" x2="34071" y2="84211"/>
                        <a14:foregroundMark x1="34071" y1="84211" x2="61504" y2="88158"/>
                        <a14:foregroundMark x1="61504" y1="88158" x2="64602" y2="86404"/>
                        <a14:foregroundMark x1="71681" y1="80702" x2="71681" y2="80702"/>
                        <a14:foregroundMark x1="61947" y1="87281" x2="75221" y2="62719"/>
                        <a14:foregroundMark x1="75221" y1="62719" x2="70796" y2="35088"/>
                        <a14:foregroundMark x1="70796" y1="35088" x2="47345" y2="19298"/>
                        <a14:foregroundMark x1="47345" y1="19298" x2="27434" y2="40351"/>
                        <a14:foregroundMark x1="27434" y1="40351" x2="25664" y2="67982"/>
                        <a14:foregroundMark x1="25664" y1="67982" x2="46460" y2="86404"/>
                        <a14:foregroundMark x1="46460" y1="86404" x2="61504" y2="87719"/>
                        <a14:foregroundMark x1="60177" y1="86404" x2="43363" y2="55263"/>
                        <a14:foregroundMark x1="43363" y1="55263" x2="51327" y2="77632"/>
                        <a14:foregroundMark x1="62832" y1="92105" x2="62832" y2="92105"/>
                        <a14:foregroundMark x1="30531" y1="90789" x2="30531" y2="90789"/>
                        <a14:foregroundMark x1="26991" y1="92544" x2="39823" y2="9166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2917" y="1477245"/>
            <a:ext cx="1510045" cy="1523408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352D15C-1C0A-4BE3-80E4-FB37A23A533C}"/>
              </a:ext>
            </a:extLst>
          </p:cNvPr>
          <p:cNvPicPr/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9211" b="92544" l="9735" r="89381">
                        <a14:foregroundMark x1="52212" y1="16228" x2="52212" y2="16228"/>
                        <a14:foregroundMark x1="50000" y1="31579" x2="50000" y2="31579"/>
                        <a14:foregroundMark x1="61504" y1="28947" x2="61504" y2="28947"/>
                        <a14:foregroundMark x1="39381" y1="29825" x2="39381" y2="29825"/>
                        <a14:foregroundMark x1="37168" y1="34649" x2="37168" y2="34649"/>
                        <a14:foregroundMark x1="63274" y1="33772" x2="63274" y2="33772"/>
                        <a14:foregroundMark x1="55752" y1="52193" x2="55752" y2="52193"/>
                        <a14:foregroundMark x1="38496" y1="33772" x2="38496" y2="33772"/>
                        <a14:foregroundMark x1="52655" y1="90789" x2="52655" y2="90789"/>
                        <a14:foregroundMark x1="60619" y1="92105" x2="60619" y2="92105"/>
                        <a14:foregroundMark x1="35841" y1="35965" x2="35841" y2="35965"/>
                        <a14:foregroundMark x1="43805" y1="38158" x2="43805" y2="38158"/>
                        <a14:foregroundMark x1="53540" y1="42544" x2="53540" y2="42544"/>
                        <a14:foregroundMark x1="34956" y1="21930" x2="65044" y2="72807"/>
                        <a14:foregroundMark x1="65044" y1="72807" x2="74336" y2="80702"/>
                        <a14:foregroundMark x1="55310" y1="16228" x2="30088" y2="29386"/>
                        <a14:foregroundMark x1="30088" y1="29386" x2="23451" y2="58772"/>
                        <a14:foregroundMark x1="23451" y1="58772" x2="34071" y2="84211"/>
                        <a14:foregroundMark x1="34071" y1="84211" x2="61504" y2="88158"/>
                        <a14:foregroundMark x1="61504" y1="88158" x2="64602" y2="86404"/>
                        <a14:foregroundMark x1="71681" y1="80702" x2="71681" y2="80702"/>
                        <a14:foregroundMark x1="61947" y1="87281" x2="75221" y2="62719"/>
                        <a14:foregroundMark x1="75221" y1="62719" x2="70796" y2="35088"/>
                        <a14:foregroundMark x1="70796" y1="35088" x2="47345" y2="19298"/>
                        <a14:foregroundMark x1="47345" y1="19298" x2="27434" y2="40351"/>
                        <a14:foregroundMark x1="27434" y1="40351" x2="25664" y2="67982"/>
                        <a14:foregroundMark x1="25664" y1="67982" x2="46460" y2="86404"/>
                        <a14:foregroundMark x1="46460" y1="86404" x2="61504" y2="87719"/>
                        <a14:foregroundMark x1="60177" y1="86404" x2="43363" y2="55263"/>
                        <a14:foregroundMark x1="43363" y1="55263" x2="51327" y2="77632"/>
                        <a14:foregroundMark x1="62832" y1="92105" x2="62832" y2="92105"/>
                        <a14:foregroundMark x1="30531" y1="90789" x2="30531" y2="90789"/>
                        <a14:foregroundMark x1="26991" y1="92544" x2="39823" y2="9166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6505" y="3429000"/>
            <a:ext cx="1510045" cy="1523408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70BED1C1-B447-458F-975B-8BD5B363E0CD}"/>
              </a:ext>
            </a:extLst>
          </p:cNvPr>
          <p:cNvSpPr/>
          <p:nvPr/>
        </p:nvSpPr>
        <p:spPr>
          <a:xfrm>
            <a:off x="7131178" y="1415603"/>
            <a:ext cx="1484702" cy="317009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349DD58-C910-4DB2-BFFB-CBF9AC7553C4}"/>
              </a:ext>
            </a:extLst>
          </p:cNvPr>
          <p:cNvSpPr/>
          <p:nvPr/>
        </p:nvSpPr>
        <p:spPr>
          <a:xfrm>
            <a:off x="3008643" y="1415603"/>
            <a:ext cx="5357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>
                <a:ln w="0">
                  <a:solidFill>
                    <a:srgbClr val="FF0000"/>
                  </a:solidFill>
                </a:ln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8E523DB-3FA7-4C57-828A-2BCD03F8AE0B}"/>
              </a:ext>
            </a:extLst>
          </p:cNvPr>
          <p:cNvSpPr/>
          <p:nvPr/>
        </p:nvSpPr>
        <p:spPr>
          <a:xfrm>
            <a:off x="4525099" y="1415603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>
                <a:ln w="0">
                  <a:solidFill>
                    <a:srgbClr val="FF0000"/>
                  </a:solidFill>
                </a:ln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  <a:endParaRPr lang="en-US" sz="5400" b="0" cap="none" spc="0" dirty="0">
              <a:ln w="0">
                <a:solidFill>
                  <a:srgbClr val="FF0000"/>
                </a:solidFill>
              </a:ln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57B2CA0-1A9B-476F-A6C9-132C2266409F}"/>
              </a:ext>
            </a:extLst>
          </p:cNvPr>
          <p:cNvSpPr/>
          <p:nvPr/>
        </p:nvSpPr>
        <p:spPr>
          <a:xfrm>
            <a:off x="3008641" y="3429000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>
                <a:ln w="0">
                  <a:solidFill>
                    <a:srgbClr val="FF0000"/>
                  </a:solidFill>
                </a:ln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  <a:endParaRPr lang="en-US" sz="5400" b="0" cap="none" spc="0" dirty="0">
              <a:ln w="0">
                <a:solidFill>
                  <a:srgbClr val="FF0000"/>
                </a:solidFill>
              </a:ln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10A66E9-FA0B-4B4F-AA40-57C15A6199D6}"/>
              </a:ext>
            </a:extLst>
          </p:cNvPr>
          <p:cNvSpPr/>
          <p:nvPr/>
        </p:nvSpPr>
        <p:spPr>
          <a:xfrm>
            <a:off x="4525100" y="3429000"/>
            <a:ext cx="5357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>
                <a:ln w="0">
                  <a:solidFill>
                    <a:srgbClr val="FF0000"/>
                  </a:solidFill>
                </a:ln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17230617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2" grpId="0"/>
      <p:bldP spid="9" grpId="0"/>
      <p:bldP spid="10" grpId="0"/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A028D57E-98E2-4D67-A6C4-6229B4519EBA}"/>
              </a:ext>
            </a:extLst>
          </p:cNvPr>
          <p:cNvSpPr/>
          <p:nvPr/>
        </p:nvSpPr>
        <p:spPr>
          <a:xfrm>
            <a:off x="2594208" y="2445665"/>
            <a:ext cx="350179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How many?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E53E8DF5-0DE3-4CBF-BAB6-367F854D6C50}"/>
              </a:ext>
            </a:extLst>
          </p:cNvPr>
          <p:cNvPicPr/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9884" b="90698" l="8466" r="89947">
                        <a14:foregroundMark x1="8466" y1="47093" x2="8466" y2="47093"/>
                        <a14:foregroundMark x1="56085" y1="90698" x2="56085" y2="90698"/>
                        <a14:foregroundMark x1="89947" y1="48837" x2="89947" y2="4883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70596" y="1441706"/>
            <a:ext cx="1752600" cy="1594485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830498EB-0A4B-40E8-A53D-4938C0F73910}"/>
              </a:ext>
            </a:extLst>
          </p:cNvPr>
          <p:cNvPicPr/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9884" b="90698" l="8466" r="89947">
                        <a14:foregroundMark x1="8466" y1="47093" x2="8466" y2="47093"/>
                        <a14:foregroundMark x1="56085" y1="90698" x2="56085" y2="90698"/>
                        <a14:foregroundMark x1="89947" y1="48837" x2="89947" y2="4883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70596" y="3368995"/>
            <a:ext cx="1752600" cy="15944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5563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>
            <a:extLst>
              <a:ext uri="{FF2B5EF4-FFF2-40B4-BE49-F238E27FC236}">
                <a16:creationId xmlns:a16="http://schemas.microsoft.com/office/drawing/2014/main" id="{E53E8DF5-0DE3-4CBF-BAB6-367F854D6C50}"/>
              </a:ext>
            </a:extLst>
          </p:cNvPr>
          <p:cNvPicPr/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9884" b="90698" l="8466" r="89947">
                        <a14:foregroundMark x1="8466" y1="47093" x2="8466" y2="47093"/>
                        <a14:foregroundMark x1="56085" y1="90698" x2="56085" y2="90698"/>
                        <a14:foregroundMark x1="89947" y1="48837" x2="89947" y2="4883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70596" y="1441706"/>
            <a:ext cx="1752600" cy="1594485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50AEEB1A-34F7-4BF1-AF78-BFC3D6703B90}"/>
              </a:ext>
            </a:extLst>
          </p:cNvPr>
          <p:cNvSpPr/>
          <p:nvPr/>
        </p:nvSpPr>
        <p:spPr>
          <a:xfrm>
            <a:off x="3431649" y="1322280"/>
            <a:ext cx="1484702" cy="317009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  <a:endParaRPr lang="en-US" sz="20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B182376-3975-4F66-B451-0392E3777A23}"/>
              </a:ext>
            </a:extLst>
          </p:cNvPr>
          <p:cNvSpPr/>
          <p:nvPr/>
        </p:nvSpPr>
        <p:spPr>
          <a:xfrm>
            <a:off x="8455334" y="2110088"/>
            <a:ext cx="5357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>
                <a:ln w="0">
                  <a:solidFill>
                    <a:srgbClr val="FF0000"/>
                  </a:solidFill>
                </a:ln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C6BFE76-8A37-4699-AF17-4324BDD533B1}"/>
              </a:ext>
            </a:extLst>
          </p:cNvPr>
          <p:cNvSpPr/>
          <p:nvPr/>
        </p:nvSpPr>
        <p:spPr>
          <a:xfrm>
            <a:off x="8521683" y="4040150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>
                <a:ln w="0">
                  <a:solidFill>
                    <a:srgbClr val="FF0000"/>
                  </a:solidFill>
                </a:ln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  <a:endParaRPr lang="en-US" sz="5400" b="0" cap="none" spc="0" dirty="0">
              <a:ln w="0">
                <a:solidFill>
                  <a:srgbClr val="FF0000"/>
                </a:solidFill>
              </a:ln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8FCA5EAA-CB62-4878-B21B-D42E4D290FD3}"/>
              </a:ext>
            </a:extLst>
          </p:cNvPr>
          <p:cNvPicPr/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9884" b="90698" l="8466" r="89947">
                        <a14:foregroundMark x1="8466" y1="47093" x2="8466" y2="47093"/>
                        <a14:foregroundMark x1="56085" y1="90698" x2="56085" y2="90698"/>
                        <a14:foregroundMark x1="89947" y1="48837" x2="89947" y2="4883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70596" y="3368995"/>
            <a:ext cx="1752600" cy="15944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688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BBFE6F96-EBFF-4E8E-BAA7-0F7F363A80D8}"/>
              </a:ext>
            </a:extLst>
          </p:cNvPr>
          <p:cNvSpPr/>
          <p:nvPr/>
        </p:nvSpPr>
        <p:spPr>
          <a:xfrm>
            <a:off x="3949633" y="1069626"/>
            <a:ext cx="350179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How many?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B1A06F5-B4C3-4C10-B18E-D10056456F52}"/>
              </a:ext>
            </a:extLst>
          </p:cNvPr>
          <p:cNvPicPr/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9211" b="92544" l="9735" r="89381">
                        <a14:foregroundMark x1="52212" y1="16228" x2="52212" y2="16228"/>
                        <a14:foregroundMark x1="50000" y1="31579" x2="50000" y2="31579"/>
                        <a14:foregroundMark x1="61504" y1="28947" x2="61504" y2="28947"/>
                        <a14:foregroundMark x1="39381" y1="29825" x2="39381" y2="29825"/>
                        <a14:foregroundMark x1="37168" y1="34649" x2="37168" y2="34649"/>
                        <a14:foregroundMark x1="63274" y1="33772" x2="63274" y2="33772"/>
                        <a14:foregroundMark x1="55752" y1="52193" x2="55752" y2="52193"/>
                        <a14:foregroundMark x1="38496" y1="33772" x2="38496" y2="33772"/>
                        <a14:foregroundMark x1="52655" y1="90789" x2="52655" y2="90789"/>
                        <a14:foregroundMark x1="60619" y1="92105" x2="60619" y2="92105"/>
                        <a14:foregroundMark x1="35841" y1="35965" x2="35841" y2="35965"/>
                        <a14:foregroundMark x1="43805" y1="38158" x2="43805" y2="38158"/>
                        <a14:foregroundMark x1="53540" y1="42544" x2="53540" y2="42544"/>
                        <a14:foregroundMark x1="34956" y1="21930" x2="65044" y2="72807"/>
                        <a14:foregroundMark x1="65044" y1="72807" x2="74336" y2="80702"/>
                        <a14:foregroundMark x1="55310" y1="16228" x2="30088" y2="29386"/>
                        <a14:foregroundMark x1="30088" y1="29386" x2="23451" y2="58772"/>
                        <a14:foregroundMark x1="23451" y1="58772" x2="34071" y2="84211"/>
                        <a14:foregroundMark x1="34071" y1="84211" x2="61504" y2="88158"/>
                        <a14:foregroundMark x1="61504" y1="88158" x2="64602" y2="86404"/>
                        <a14:foregroundMark x1="71681" y1="80702" x2="71681" y2="80702"/>
                        <a14:foregroundMark x1="61947" y1="87281" x2="75221" y2="62719"/>
                        <a14:foregroundMark x1="75221" y1="62719" x2="70796" y2="35088"/>
                        <a14:foregroundMark x1="70796" y1="35088" x2="47345" y2="19298"/>
                        <a14:foregroundMark x1="47345" y1="19298" x2="27434" y2="40351"/>
                        <a14:foregroundMark x1="27434" y1="40351" x2="25664" y2="67982"/>
                        <a14:foregroundMark x1="25664" y1="67982" x2="46460" y2="86404"/>
                        <a14:foregroundMark x1="46460" y1="86404" x2="61504" y2="87719"/>
                        <a14:foregroundMark x1="60177" y1="86404" x2="43363" y2="55263"/>
                        <a14:foregroundMark x1="43363" y1="55263" x2="51327" y2="77632"/>
                        <a14:foregroundMark x1="62832" y1="92105" x2="62832" y2="92105"/>
                        <a14:foregroundMark x1="30531" y1="90789" x2="30531" y2="90789"/>
                        <a14:foregroundMark x1="26991" y1="92544" x2="39823" y2="9166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5462" y="3402368"/>
            <a:ext cx="1510045" cy="1523408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83194AB4-4792-4735-A472-5FA39DC8C589}"/>
              </a:ext>
            </a:extLst>
          </p:cNvPr>
          <p:cNvPicPr/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9211" b="92544" l="9735" r="89381">
                        <a14:foregroundMark x1="52212" y1="16228" x2="52212" y2="16228"/>
                        <a14:foregroundMark x1="50000" y1="31579" x2="50000" y2="31579"/>
                        <a14:foregroundMark x1="61504" y1="28947" x2="61504" y2="28947"/>
                        <a14:foregroundMark x1="39381" y1="29825" x2="39381" y2="29825"/>
                        <a14:foregroundMark x1="37168" y1="34649" x2="37168" y2="34649"/>
                        <a14:foregroundMark x1="63274" y1="33772" x2="63274" y2="33772"/>
                        <a14:foregroundMark x1="55752" y1="52193" x2="55752" y2="52193"/>
                        <a14:foregroundMark x1="38496" y1="33772" x2="38496" y2="33772"/>
                        <a14:foregroundMark x1="52655" y1="90789" x2="52655" y2="90789"/>
                        <a14:foregroundMark x1="60619" y1="92105" x2="60619" y2="92105"/>
                        <a14:foregroundMark x1="35841" y1="35965" x2="35841" y2="35965"/>
                        <a14:foregroundMark x1="43805" y1="38158" x2="43805" y2="38158"/>
                        <a14:foregroundMark x1="53540" y1="42544" x2="53540" y2="42544"/>
                        <a14:foregroundMark x1="34956" y1="21930" x2="65044" y2="72807"/>
                        <a14:foregroundMark x1="65044" y1="72807" x2="74336" y2="80702"/>
                        <a14:foregroundMark x1="55310" y1="16228" x2="30088" y2="29386"/>
                        <a14:foregroundMark x1="30088" y1="29386" x2="23451" y2="58772"/>
                        <a14:foregroundMark x1="23451" y1="58772" x2="34071" y2="84211"/>
                        <a14:foregroundMark x1="34071" y1="84211" x2="61504" y2="88158"/>
                        <a14:foregroundMark x1="61504" y1="88158" x2="64602" y2="86404"/>
                        <a14:foregroundMark x1="71681" y1="80702" x2="71681" y2="80702"/>
                        <a14:foregroundMark x1="61947" y1="87281" x2="75221" y2="62719"/>
                        <a14:foregroundMark x1="75221" y1="62719" x2="70796" y2="35088"/>
                        <a14:foregroundMark x1="70796" y1="35088" x2="47345" y2="19298"/>
                        <a14:foregroundMark x1="47345" y1="19298" x2="27434" y2="40351"/>
                        <a14:foregroundMark x1="27434" y1="40351" x2="25664" y2="67982"/>
                        <a14:foregroundMark x1="25664" y1="67982" x2="46460" y2="86404"/>
                        <a14:foregroundMark x1="46460" y1="86404" x2="61504" y2="87719"/>
                        <a14:foregroundMark x1="60177" y1="86404" x2="43363" y2="55263"/>
                        <a14:foregroundMark x1="43363" y1="55263" x2="51327" y2="77632"/>
                        <a14:foregroundMark x1="62832" y1="92105" x2="62832" y2="92105"/>
                        <a14:foregroundMark x1="30531" y1="90789" x2="30531" y2="90789"/>
                        <a14:foregroundMark x1="26991" y1="92544" x2="39823" y2="9166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45507" y="3402368"/>
            <a:ext cx="1510045" cy="1523408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0C6D44A4-7992-4A37-B430-2A18D62B0186}"/>
              </a:ext>
            </a:extLst>
          </p:cNvPr>
          <p:cNvPicPr/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884" b="90698" l="8466" r="89947">
                        <a14:foregroundMark x1="8466" y1="47093" x2="8466" y2="47093"/>
                        <a14:foregroundMark x1="56085" y1="90698" x2="56085" y2="90698"/>
                        <a14:foregroundMark x1="89947" y1="48837" x2="89947" y2="4883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55552" y="3402368"/>
            <a:ext cx="1752600" cy="15944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5849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368D7405-75B7-4870-80F6-659306C76A2B}"/>
              </a:ext>
            </a:extLst>
          </p:cNvPr>
          <p:cNvPicPr/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9211" b="92544" l="9735" r="89381">
                        <a14:foregroundMark x1="52212" y1="16228" x2="52212" y2="16228"/>
                        <a14:foregroundMark x1="50000" y1="31579" x2="50000" y2="31579"/>
                        <a14:foregroundMark x1="61504" y1="28947" x2="61504" y2="28947"/>
                        <a14:foregroundMark x1="39381" y1="29825" x2="39381" y2="29825"/>
                        <a14:foregroundMark x1="37168" y1="34649" x2="37168" y2="34649"/>
                        <a14:foregroundMark x1="63274" y1="33772" x2="63274" y2="33772"/>
                        <a14:foregroundMark x1="55752" y1="52193" x2="55752" y2="52193"/>
                        <a14:foregroundMark x1="38496" y1="33772" x2="38496" y2="33772"/>
                        <a14:foregroundMark x1="52655" y1="90789" x2="52655" y2="90789"/>
                        <a14:foregroundMark x1="60619" y1="92105" x2="60619" y2="92105"/>
                        <a14:foregroundMark x1="35841" y1="35965" x2="35841" y2="35965"/>
                        <a14:foregroundMark x1="43805" y1="38158" x2="43805" y2="38158"/>
                        <a14:foregroundMark x1="53540" y1="42544" x2="53540" y2="42544"/>
                        <a14:foregroundMark x1="34956" y1="21930" x2="65044" y2="72807"/>
                        <a14:foregroundMark x1="65044" y1="72807" x2="74336" y2="80702"/>
                        <a14:foregroundMark x1="55310" y1="16228" x2="30088" y2="29386"/>
                        <a14:foregroundMark x1="30088" y1="29386" x2="23451" y2="58772"/>
                        <a14:foregroundMark x1="23451" y1="58772" x2="34071" y2="84211"/>
                        <a14:foregroundMark x1="34071" y1="84211" x2="61504" y2="88158"/>
                        <a14:foregroundMark x1="61504" y1="88158" x2="64602" y2="86404"/>
                        <a14:foregroundMark x1="71681" y1="80702" x2="71681" y2="80702"/>
                        <a14:foregroundMark x1="61947" y1="87281" x2="75221" y2="62719"/>
                        <a14:foregroundMark x1="75221" y1="62719" x2="70796" y2="35088"/>
                        <a14:foregroundMark x1="70796" y1="35088" x2="47345" y2="19298"/>
                        <a14:foregroundMark x1="47345" y1="19298" x2="27434" y2="40351"/>
                        <a14:foregroundMark x1="27434" y1="40351" x2="25664" y2="67982"/>
                        <a14:foregroundMark x1="25664" y1="67982" x2="46460" y2="86404"/>
                        <a14:foregroundMark x1="46460" y1="86404" x2="61504" y2="87719"/>
                        <a14:foregroundMark x1="60177" y1="86404" x2="43363" y2="55263"/>
                        <a14:foregroundMark x1="43363" y1="55263" x2="51327" y2="77632"/>
                        <a14:foregroundMark x1="62832" y1="92105" x2="62832" y2="92105"/>
                        <a14:foregroundMark x1="30531" y1="90789" x2="30531" y2="90789"/>
                        <a14:foregroundMark x1="26991" y1="92544" x2="39823" y2="9166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5462" y="3402368"/>
            <a:ext cx="1510045" cy="1523408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4475599-8EE3-4220-8041-FA1B2D57E177}"/>
              </a:ext>
            </a:extLst>
          </p:cNvPr>
          <p:cNvPicPr/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9211" b="92544" l="9735" r="89381">
                        <a14:foregroundMark x1="52212" y1="16228" x2="52212" y2="16228"/>
                        <a14:foregroundMark x1="50000" y1="31579" x2="50000" y2="31579"/>
                        <a14:foregroundMark x1="61504" y1="28947" x2="61504" y2="28947"/>
                        <a14:foregroundMark x1="39381" y1="29825" x2="39381" y2="29825"/>
                        <a14:foregroundMark x1="37168" y1="34649" x2="37168" y2="34649"/>
                        <a14:foregroundMark x1="63274" y1="33772" x2="63274" y2="33772"/>
                        <a14:foregroundMark x1="55752" y1="52193" x2="55752" y2="52193"/>
                        <a14:foregroundMark x1="38496" y1="33772" x2="38496" y2="33772"/>
                        <a14:foregroundMark x1="52655" y1="90789" x2="52655" y2="90789"/>
                        <a14:foregroundMark x1="60619" y1="92105" x2="60619" y2="92105"/>
                        <a14:foregroundMark x1="35841" y1="35965" x2="35841" y2="35965"/>
                        <a14:foregroundMark x1="43805" y1="38158" x2="43805" y2="38158"/>
                        <a14:foregroundMark x1="53540" y1="42544" x2="53540" y2="42544"/>
                        <a14:foregroundMark x1="34956" y1="21930" x2="65044" y2="72807"/>
                        <a14:foregroundMark x1="65044" y1="72807" x2="74336" y2="80702"/>
                        <a14:foregroundMark x1="55310" y1="16228" x2="30088" y2="29386"/>
                        <a14:foregroundMark x1="30088" y1="29386" x2="23451" y2="58772"/>
                        <a14:foregroundMark x1="23451" y1="58772" x2="34071" y2="84211"/>
                        <a14:foregroundMark x1="34071" y1="84211" x2="61504" y2="88158"/>
                        <a14:foregroundMark x1="61504" y1="88158" x2="64602" y2="86404"/>
                        <a14:foregroundMark x1="71681" y1="80702" x2="71681" y2="80702"/>
                        <a14:foregroundMark x1="61947" y1="87281" x2="75221" y2="62719"/>
                        <a14:foregroundMark x1="75221" y1="62719" x2="70796" y2="35088"/>
                        <a14:foregroundMark x1="70796" y1="35088" x2="47345" y2="19298"/>
                        <a14:foregroundMark x1="47345" y1="19298" x2="27434" y2="40351"/>
                        <a14:foregroundMark x1="27434" y1="40351" x2="25664" y2="67982"/>
                        <a14:foregroundMark x1="25664" y1="67982" x2="46460" y2="86404"/>
                        <a14:foregroundMark x1="46460" y1="86404" x2="61504" y2="87719"/>
                        <a14:foregroundMark x1="60177" y1="86404" x2="43363" y2="55263"/>
                        <a14:foregroundMark x1="43363" y1="55263" x2="51327" y2="77632"/>
                        <a14:foregroundMark x1="62832" y1="92105" x2="62832" y2="92105"/>
                        <a14:foregroundMark x1="30531" y1="90789" x2="30531" y2="90789"/>
                        <a14:foregroundMark x1="26991" y1="92544" x2="39823" y2="9166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45507" y="3402368"/>
            <a:ext cx="1510045" cy="1523408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D04DB22B-E104-4E2B-9516-92C38DFCE0DD}"/>
              </a:ext>
            </a:extLst>
          </p:cNvPr>
          <p:cNvPicPr/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884" b="90698" l="8466" r="89947">
                        <a14:foregroundMark x1="8466" y1="47093" x2="8466" y2="47093"/>
                        <a14:foregroundMark x1="56085" y1="90698" x2="56085" y2="90698"/>
                        <a14:foregroundMark x1="89947" y1="48837" x2="89947" y2="4883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55552" y="3402368"/>
            <a:ext cx="1752600" cy="1594485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8719D9A9-767F-416E-B95B-202C01352710}"/>
              </a:ext>
            </a:extLst>
          </p:cNvPr>
          <p:cNvSpPr/>
          <p:nvPr/>
        </p:nvSpPr>
        <p:spPr>
          <a:xfrm>
            <a:off x="3949633" y="4781543"/>
            <a:ext cx="5357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>
                <a:ln w="0">
                  <a:solidFill>
                    <a:srgbClr val="FF0000"/>
                  </a:solidFill>
                </a:ln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3B0B227-A36C-4BF7-980A-55AB389285E5}"/>
              </a:ext>
            </a:extLst>
          </p:cNvPr>
          <p:cNvSpPr/>
          <p:nvPr/>
        </p:nvSpPr>
        <p:spPr>
          <a:xfrm>
            <a:off x="5466089" y="4781543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>
                <a:ln w="0">
                  <a:solidFill>
                    <a:srgbClr val="FF0000"/>
                  </a:solidFill>
                </a:ln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  <a:endParaRPr lang="en-US" sz="5400" b="0" cap="none" spc="0" dirty="0">
              <a:ln w="0">
                <a:solidFill>
                  <a:srgbClr val="FF0000"/>
                </a:solidFill>
              </a:ln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70678AB-D3E5-4D07-8B60-361B173CF884}"/>
              </a:ext>
            </a:extLst>
          </p:cNvPr>
          <p:cNvSpPr/>
          <p:nvPr/>
        </p:nvSpPr>
        <p:spPr>
          <a:xfrm>
            <a:off x="6982546" y="4781543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>
                <a:ln w="0">
                  <a:solidFill>
                    <a:srgbClr val="FF0000"/>
                  </a:solidFill>
                </a:ln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  <a:endParaRPr lang="en-US" sz="5400" b="0" cap="none" spc="0" dirty="0">
              <a:ln w="0">
                <a:solidFill>
                  <a:srgbClr val="FF0000"/>
                </a:solidFill>
              </a:ln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DD05E35-FD56-4446-8C95-6A9960B24760}"/>
              </a:ext>
            </a:extLst>
          </p:cNvPr>
          <p:cNvSpPr/>
          <p:nvPr/>
        </p:nvSpPr>
        <p:spPr>
          <a:xfrm>
            <a:off x="4991600" y="161192"/>
            <a:ext cx="1484702" cy="317009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  <a:endParaRPr lang="en-US" sz="20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304965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BCCEB2AF-169E-4DB6-97F8-34ACDD0002D7}"/>
              </a:ext>
            </a:extLst>
          </p:cNvPr>
          <p:cNvPicPr/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9211" b="92544" l="9735" r="89381">
                        <a14:foregroundMark x1="52212" y1="16228" x2="52212" y2="16228"/>
                        <a14:foregroundMark x1="50000" y1="31579" x2="50000" y2="31579"/>
                        <a14:foregroundMark x1="61504" y1="28947" x2="61504" y2="28947"/>
                        <a14:foregroundMark x1="39381" y1="29825" x2="39381" y2="29825"/>
                        <a14:foregroundMark x1="37168" y1="34649" x2="37168" y2="34649"/>
                        <a14:foregroundMark x1="63274" y1="33772" x2="63274" y2="33772"/>
                        <a14:foregroundMark x1="55752" y1="52193" x2="55752" y2="52193"/>
                        <a14:foregroundMark x1="38496" y1="33772" x2="38496" y2="33772"/>
                        <a14:foregroundMark x1="52655" y1="90789" x2="52655" y2="90789"/>
                        <a14:foregroundMark x1="60619" y1="92105" x2="60619" y2="92105"/>
                        <a14:foregroundMark x1="35841" y1="35965" x2="35841" y2="35965"/>
                        <a14:foregroundMark x1="43805" y1="38158" x2="43805" y2="38158"/>
                        <a14:foregroundMark x1="53540" y1="42544" x2="53540" y2="42544"/>
                        <a14:foregroundMark x1="34956" y1="21930" x2="65044" y2="72807"/>
                        <a14:foregroundMark x1="65044" y1="72807" x2="74336" y2="80702"/>
                        <a14:foregroundMark x1="55310" y1="16228" x2="30088" y2="29386"/>
                        <a14:foregroundMark x1="30088" y1="29386" x2="23451" y2="58772"/>
                        <a14:foregroundMark x1="23451" y1="58772" x2="34071" y2="84211"/>
                        <a14:foregroundMark x1="34071" y1="84211" x2="61504" y2="88158"/>
                        <a14:foregroundMark x1="61504" y1="88158" x2="64602" y2="86404"/>
                        <a14:foregroundMark x1="71681" y1="80702" x2="71681" y2="80702"/>
                        <a14:foregroundMark x1="61947" y1="87281" x2="75221" y2="62719"/>
                        <a14:foregroundMark x1="75221" y1="62719" x2="70796" y2="35088"/>
                        <a14:foregroundMark x1="70796" y1="35088" x2="47345" y2="19298"/>
                        <a14:foregroundMark x1="47345" y1="19298" x2="27434" y2="40351"/>
                        <a14:foregroundMark x1="27434" y1="40351" x2="25664" y2="67982"/>
                        <a14:foregroundMark x1="25664" y1="67982" x2="46460" y2="86404"/>
                        <a14:foregroundMark x1="46460" y1="86404" x2="61504" y2="87719"/>
                        <a14:foregroundMark x1="60177" y1="86404" x2="43363" y2="55263"/>
                        <a14:foregroundMark x1="43363" y1="55263" x2="51327" y2="77632"/>
                        <a14:foregroundMark x1="62832" y1="92105" x2="62832" y2="92105"/>
                        <a14:foregroundMark x1="30531" y1="90789" x2="30531" y2="90789"/>
                        <a14:foregroundMark x1="26991" y1="92544" x2="39823" y2="9166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163" y="982262"/>
            <a:ext cx="1510045" cy="1523408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EB74A932-DC70-46C7-B91B-2DD893A04D01}"/>
              </a:ext>
            </a:extLst>
          </p:cNvPr>
          <p:cNvPicPr/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9211" b="92544" l="9735" r="89381">
                        <a14:foregroundMark x1="52212" y1="16228" x2="52212" y2="16228"/>
                        <a14:foregroundMark x1="50000" y1="31579" x2="50000" y2="31579"/>
                        <a14:foregroundMark x1="61504" y1="28947" x2="61504" y2="28947"/>
                        <a14:foregroundMark x1="39381" y1="29825" x2="39381" y2="29825"/>
                        <a14:foregroundMark x1="37168" y1="34649" x2="37168" y2="34649"/>
                        <a14:foregroundMark x1="63274" y1="33772" x2="63274" y2="33772"/>
                        <a14:foregroundMark x1="55752" y1="52193" x2="55752" y2="52193"/>
                        <a14:foregroundMark x1="38496" y1="33772" x2="38496" y2="33772"/>
                        <a14:foregroundMark x1="52655" y1="90789" x2="52655" y2="90789"/>
                        <a14:foregroundMark x1="60619" y1="92105" x2="60619" y2="92105"/>
                        <a14:foregroundMark x1="35841" y1="35965" x2="35841" y2="35965"/>
                        <a14:foregroundMark x1="43805" y1="38158" x2="43805" y2="38158"/>
                        <a14:foregroundMark x1="53540" y1="42544" x2="53540" y2="42544"/>
                        <a14:foregroundMark x1="34956" y1="21930" x2="65044" y2="72807"/>
                        <a14:foregroundMark x1="65044" y1="72807" x2="74336" y2="80702"/>
                        <a14:foregroundMark x1="55310" y1="16228" x2="30088" y2="29386"/>
                        <a14:foregroundMark x1="30088" y1="29386" x2="23451" y2="58772"/>
                        <a14:foregroundMark x1="23451" y1="58772" x2="34071" y2="84211"/>
                        <a14:foregroundMark x1="34071" y1="84211" x2="61504" y2="88158"/>
                        <a14:foregroundMark x1="61504" y1="88158" x2="64602" y2="86404"/>
                        <a14:foregroundMark x1="71681" y1="80702" x2="71681" y2="80702"/>
                        <a14:foregroundMark x1="61947" y1="87281" x2="75221" y2="62719"/>
                        <a14:foregroundMark x1="75221" y1="62719" x2="70796" y2="35088"/>
                        <a14:foregroundMark x1="70796" y1="35088" x2="47345" y2="19298"/>
                        <a14:foregroundMark x1="47345" y1="19298" x2="27434" y2="40351"/>
                        <a14:foregroundMark x1="27434" y1="40351" x2="25664" y2="67982"/>
                        <a14:foregroundMark x1="25664" y1="67982" x2="46460" y2="86404"/>
                        <a14:foregroundMark x1="46460" y1="86404" x2="61504" y2="87719"/>
                        <a14:foregroundMark x1="60177" y1="86404" x2="43363" y2="55263"/>
                        <a14:foregroundMark x1="43363" y1="55263" x2="51327" y2="77632"/>
                        <a14:foregroundMark x1="62832" y1="92105" x2="62832" y2="92105"/>
                        <a14:foregroundMark x1="30531" y1="90789" x2="30531" y2="90789"/>
                        <a14:foregroundMark x1="26991" y1="92544" x2="39823" y2="9166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162" y="2828923"/>
            <a:ext cx="1510045" cy="1523408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019136FE-8553-4C3B-978B-2E8E8B1EA560}"/>
              </a:ext>
            </a:extLst>
          </p:cNvPr>
          <p:cNvPicPr/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9211" b="92544" l="9735" r="89381">
                        <a14:foregroundMark x1="52212" y1="16228" x2="52212" y2="16228"/>
                        <a14:foregroundMark x1="50000" y1="31579" x2="50000" y2="31579"/>
                        <a14:foregroundMark x1="61504" y1="28947" x2="61504" y2="28947"/>
                        <a14:foregroundMark x1="39381" y1="29825" x2="39381" y2="29825"/>
                        <a14:foregroundMark x1="37168" y1="34649" x2="37168" y2="34649"/>
                        <a14:foregroundMark x1="63274" y1="33772" x2="63274" y2="33772"/>
                        <a14:foregroundMark x1="55752" y1="52193" x2="55752" y2="52193"/>
                        <a14:foregroundMark x1="38496" y1="33772" x2="38496" y2="33772"/>
                        <a14:foregroundMark x1="52655" y1="90789" x2="52655" y2="90789"/>
                        <a14:foregroundMark x1="60619" y1="92105" x2="60619" y2="92105"/>
                        <a14:foregroundMark x1="35841" y1="35965" x2="35841" y2="35965"/>
                        <a14:foregroundMark x1="43805" y1="38158" x2="43805" y2="38158"/>
                        <a14:foregroundMark x1="53540" y1="42544" x2="53540" y2="42544"/>
                        <a14:foregroundMark x1="34956" y1="21930" x2="65044" y2="72807"/>
                        <a14:foregroundMark x1="65044" y1="72807" x2="74336" y2="80702"/>
                        <a14:foregroundMark x1="55310" y1="16228" x2="30088" y2="29386"/>
                        <a14:foregroundMark x1="30088" y1="29386" x2="23451" y2="58772"/>
                        <a14:foregroundMark x1="23451" y1="58772" x2="34071" y2="84211"/>
                        <a14:foregroundMark x1="34071" y1="84211" x2="61504" y2="88158"/>
                        <a14:foregroundMark x1="61504" y1="88158" x2="64602" y2="86404"/>
                        <a14:foregroundMark x1="71681" y1="80702" x2="71681" y2="80702"/>
                        <a14:foregroundMark x1="61947" y1="87281" x2="75221" y2="62719"/>
                        <a14:foregroundMark x1="75221" y1="62719" x2="70796" y2="35088"/>
                        <a14:foregroundMark x1="70796" y1="35088" x2="47345" y2="19298"/>
                        <a14:foregroundMark x1="47345" y1="19298" x2="27434" y2="40351"/>
                        <a14:foregroundMark x1="27434" y1="40351" x2="25664" y2="67982"/>
                        <a14:foregroundMark x1="25664" y1="67982" x2="46460" y2="86404"/>
                        <a14:foregroundMark x1="46460" y1="86404" x2="61504" y2="87719"/>
                        <a14:foregroundMark x1="60177" y1="86404" x2="43363" y2="55263"/>
                        <a14:foregroundMark x1="43363" y1="55263" x2="51327" y2="77632"/>
                        <a14:foregroundMark x1="62832" y1="92105" x2="62832" y2="92105"/>
                        <a14:foregroundMark x1="30531" y1="90789" x2="30531" y2="90789"/>
                        <a14:foregroundMark x1="26991" y1="92544" x2="39823" y2="9166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4151" y="982262"/>
            <a:ext cx="1510045" cy="1523408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352D15C-1C0A-4BE3-80E4-FB37A23A533C}"/>
              </a:ext>
            </a:extLst>
          </p:cNvPr>
          <p:cNvPicPr/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9211" b="92544" l="9735" r="89381">
                        <a14:foregroundMark x1="52212" y1="16228" x2="52212" y2="16228"/>
                        <a14:foregroundMark x1="50000" y1="31579" x2="50000" y2="31579"/>
                        <a14:foregroundMark x1="61504" y1="28947" x2="61504" y2="28947"/>
                        <a14:foregroundMark x1="39381" y1="29825" x2="39381" y2="29825"/>
                        <a14:foregroundMark x1="37168" y1="34649" x2="37168" y2="34649"/>
                        <a14:foregroundMark x1="63274" y1="33772" x2="63274" y2="33772"/>
                        <a14:foregroundMark x1="55752" y1="52193" x2="55752" y2="52193"/>
                        <a14:foregroundMark x1="38496" y1="33772" x2="38496" y2="33772"/>
                        <a14:foregroundMark x1="52655" y1="90789" x2="52655" y2="90789"/>
                        <a14:foregroundMark x1="60619" y1="92105" x2="60619" y2="92105"/>
                        <a14:foregroundMark x1="35841" y1="35965" x2="35841" y2="35965"/>
                        <a14:foregroundMark x1="43805" y1="38158" x2="43805" y2="38158"/>
                        <a14:foregroundMark x1="53540" y1="42544" x2="53540" y2="42544"/>
                        <a14:foregroundMark x1="34956" y1="21930" x2="65044" y2="72807"/>
                        <a14:foregroundMark x1="65044" y1="72807" x2="74336" y2="80702"/>
                        <a14:foregroundMark x1="55310" y1="16228" x2="30088" y2="29386"/>
                        <a14:foregroundMark x1="30088" y1="29386" x2="23451" y2="58772"/>
                        <a14:foregroundMark x1="23451" y1="58772" x2="34071" y2="84211"/>
                        <a14:foregroundMark x1="34071" y1="84211" x2="61504" y2="88158"/>
                        <a14:foregroundMark x1="61504" y1="88158" x2="64602" y2="86404"/>
                        <a14:foregroundMark x1="71681" y1="80702" x2="71681" y2="80702"/>
                        <a14:foregroundMark x1="61947" y1="87281" x2="75221" y2="62719"/>
                        <a14:foregroundMark x1="75221" y1="62719" x2="70796" y2="35088"/>
                        <a14:foregroundMark x1="70796" y1="35088" x2="47345" y2="19298"/>
                        <a14:foregroundMark x1="47345" y1="19298" x2="27434" y2="40351"/>
                        <a14:foregroundMark x1="27434" y1="40351" x2="25664" y2="67982"/>
                        <a14:foregroundMark x1="25664" y1="67982" x2="46460" y2="86404"/>
                        <a14:foregroundMark x1="46460" y1="86404" x2="61504" y2="87719"/>
                        <a14:foregroundMark x1="60177" y1="86404" x2="43363" y2="55263"/>
                        <a14:foregroundMark x1="43363" y1="55263" x2="51327" y2="77632"/>
                        <a14:foregroundMark x1="62832" y1="92105" x2="62832" y2="92105"/>
                        <a14:foregroundMark x1="30531" y1="90789" x2="30531" y2="90789"/>
                        <a14:foregroundMark x1="26991" y1="92544" x2="39823" y2="9166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9173" y="3429000"/>
            <a:ext cx="2303347" cy="2323730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A028D57E-98E2-4D67-A6C4-6229B4519EBA}"/>
              </a:ext>
            </a:extLst>
          </p:cNvPr>
          <p:cNvSpPr/>
          <p:nvPr/>
        </p:nvSpPr>
        <p:spPr>
          <a:xfrm>
            <a:off x="6096000" y="2505670"/>
            <a:ext cx="350179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How many?</a:t>
            </a:r>
          </a:p>
        </p:txBody>
      </p:sp>
    </p:spTree>
    <p:extLst>
      <p:ext uri="{BB962C8B-B14F-4D97-AF65-F5344CB8AC3E}">
        <p14:creationId xmlns:p14="http://schemas.microsoft.com/office/powerpoint/2010/main" val="9124238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BCCEB2AF-169E-4DB6-97F8-34ACDD0002D7}"/>
              </a:ext>
            </a:extLst>
          </p:cNvPr>
          <p:cNvPicPr/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9211" b="92544" l="9735" r="89381">
                        <a14:foregroundMark x1="52212" y1="16228" x2="52212" y2="16228"/>
                        <a14:foregroundMark x1="50000" y1="31579" x2="50000" y2="31579"/>
                        <a14:foregroundMark x1="61504" y1="28947" x2="61504" y2="28947"/>
                        <a14:foregroundMark x1="39381" y1="29825" x2="39381" y2="29825"/>
                        <a14:foregroundMark x1="37168" y1="34649" x2="37168" y2="34649"/>
                        <a14:foregroundMark x1="63274" y1="33772" x2="63274" y2="33772"/>
                        <a14:foregroundMark x1="55752" y1="52193" x2="55752" y2="52193"/>
                        <a14:foregroundMark x1="38496" y1="33772" x2="38496" y2="33772"/>
                        <a14:foregroundMark x1="52655" y1="90789" x2="52655" y2="90789"/>
                        <a14:foregroundMark x1="60619" y1="92105" x2="60619" y2="92105"/>
                        <a14:foregroundMark x1="35841" y1="35965" x2="35841" y2="35965"/>
                        <a14:foregroundMark x1="43805" y1="38158" x2="43805" y2="38158"/>
                        <a14:foregroundMark x1="53540" y1="42544" x2="53540" y2="42544"/>
                        <a14:foregroundMark x1="34956" y1="21930" x2="65044" y2="72807"/>
                        <a14:foregroundMark x1="65044" y1="72807" x2="74336" y2="80702"/>
                        <a14:foregroundMark x1="55310" y1="16228" x2="30088" y2="29386"/>
                        <a14:foregroundMark x1="30088" y1="29386" x2="23451" y2="58772"/>
                        <a14:foregroundMark x1="23451" y1="58772" x2="34071" y2="84211"/>
                        <a14:foregroundMark x1="34071" y1="84211" x2="61504" y2="88158"/>
                        <a14:foregroundMark x1="61504" y1="88158" x2="64602" y2="86404"/>
                        <a14:foregroundMark x1="71681" y1="80702" x2="71681" y2="80702"/>
                        <a14:foregroundMark x1="61947" y1="87281" x2="75221" y2="62719"/>
                        <a14:foregroundMark x1="75221" y1="62719" x2="70796" y2="35088"/>
                        <a14:foregroundMark x1="70796" y1="35088" x2="47345" y2="19298"/>
                        <a14:foregroundMark x1="47345" y1="19298" x2="27434" y2="40351"/>
                        <a14:foregroundMark x1="27434" y1="40351" x2="25664" y2="67982"/>
                        <a14:foregroundMark x1="25664" y1="67982" x2="46460" y2="86404"/>
                        <a14:foregroundMark x1="46460" y1="86404" x2="61504" y2="87719"/>
                        <a14:foregroundMark x1="60177" y1="86404" x2="43363" y2="55263"/>
                        <a14:foregroundMark x1="43363" y1="55263" x2="51327" y2="77632"/>
                        <a14:foregroundMark x1="62832" y1="92105" x2="62832" y2="92105"/>
                        <a14:foregroundMark x1="30531" y1="90789" x2="30531" y2="90789"/>
                        <a14:foregroundMark x1="26991" y1="92544" x2="39823" y2="9166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163" y="982262"/>
            <a:ext cx="1510045" cy="1523408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EB74A932-DC70-46C7-B91B-2DD893A04D01}"/>
              </a:ext>
            </a:extLst>
          </p:cNvPr>
          <p:cNvPicPr/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9211" b="92544" l="9735" r="89381">
                        <a14:foregroundMark x1="52212" y1="16228" x2="52212" y2="16228"/>
                        <a14:foregroundMark x1="50000" y1="31579" x2="50000" y2="31579"/>
                        <a14:foregroundMark x1="61504" y1="28947" x2="61504" y2="28947"/>
                        <a14:foregroundMark x1="39381" y1="29825" x2="39381" y2="29825"/>
                        <a14:foregroundMark x1="37168" y1="34649" x2="37168" y2="34649"/>
                        <a14:foregroundMark x1="63274" y1="33772" x2="63274" y2="33772"/>
                        <a14:foregroundMark x1="55752" y1="52193" x2="55752" y2="52193"/>
                        <a14:foregroundMark x1="38496" y1="33772" x2="38496" y2="33772"/>
                        <a14:foregroundMark x1="52655" y1="90789" x2="52655" y2="90789"/>
                        <a14:foregroundMark x1="60619" y1="92105" x2="60619" y2="92105"/>
                        <a14:foregroundMark x1="35841" y1="35965" x2="35841" y2="35965"/>
                        <a14:foregroundMark x1="43805" y1="38158" x2="43805" y2="38158"/>
                        <a14:foregroundMark x1="53540" y1="42544" x2="53540" y2="42544"/>
                        <a14:foregroundMark x1="34956" y1="21930" x2="65044" y2="72807"/>
                        <a14:foregroundMark x1="65044" y1="72807" x2="74336" y2="80702"/>
                        <a14:foregroundMark x1="55310" y1="16228" x2="30088" y2="29386"/>
                        <a14:foregroundMark x1="30088" y1="29386" x2="23451" y2="58772"/>
                        <a14:foregroundMark x1="23451" y1="58772" x2="34071" y2="84211"/>
                        <a14:foregroundMark x1="34071" y1="84211" x2="61504" y2="88158"/>
                        <a14:foregroundMark x1="61504" y1="88158" x2="64602" y2="86404"/>
                        <a14:foregroundMark x1="71681" y1="80702" x2="71681" y2="80702"/>
                        <a14:foregroundMark x1="61947" y1="87281" x2="75221" y2="62719"/>
                        <a14:foregroundMark x1="75221" y1="62719" x2="70796" y2="35088"/>
                        <a14:foregroundMark x1="70796" y1="35088" x2="47345" y2="19298"/>
                        <a14:foregroundMark x1="47345" y1="19298" x2="27434" y2="40351"/>
                        <a14:foregroundMark x1="27434" y1="40351" x2="25664" y2="67982"/>
                        <a14:foregroundMark x1="25664" y1="67982" x2="46460" y2="86404"/>
                        <a14:foregroundMark x1="46460" y1="86404" x2="61504" y2="87719"/>
                        <a14:foregroundMark x1="60177" y1="86404" x2="43363" y2="55263"/>
                        <a14:foregroundMark x1="43363" y1="55263" x2="51327" y2="77632"/>
                        <a14:foregroundMark x1="62832" y1="92105" x2="62832" y2="92105"/>
                        <a14:foregroundMark x1="30531" y1="90789" x2="30531" y2="90789"/>
                        <a14:foregroundMark x1="26991" y1="92544" x2="39823" y2="9166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162" y="2828923"/>
            <a:ext cx="1510045" cy="1523408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019136FE-8553-4C3B-978B-2E8E8B1EA560}"/>
              </a:ext>
            </a:extLst>
          </p:cNvPr>
          <p:cNvPicPr/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9211" b="92544" l="9735" r="89381">
                        <a14:foregroundMark x1="52212" y1="16228" x2="52212" y2="16228"/>
                        <a14:foregroundMark x1="50000" y1="31579" x2="50000" y2="31579"/>
                        <a14:foregroundMark x1="61504" y1="28947" x2="61504" y2="28947"/>
                        <a14:foregroundMark x1="39381" y1="29825" x2="39381" y2="29825"/>
                        <a14:foregroundMark x1="37168" y1="34649" x2="37168" y2="34649"/>
                        <a14:foregroundMark x1="63274" y1="33772" x2="63274" y2="33772"/>
                        <a14:foregroundMark x1="55752" y1="52193" x2="55752" y2="52193"/>
                        <a14:foregroundMark x1="38496" y1="33772" x2="38496" y2="33772"/>
                        <a14:foregroundMark x1="52655" y1="90789" x2="52655" y2="90789"/>
                        <a14:foregroundMark x1="60619" y1="92105" x2="60619" y2="92105"/>
                        <a14:foregroundMark x1="35841" y1="35965" x2="35841" y2="35965"/>
                        <a14:foregroundMark x1="43805" y1="38158" x2="43805" y2="38158"/>
                        <a14:foregroundMark x1="53540" y1="42544" x2="53540" y2="42544"/>
                        <a14:foregroundMark x1="34956" y1="21930" x2="65044" y2="72807"/>
                        <a14:foregroundMark x1="65044" y1="72807" x2="74336" y2="80702"/>
                        <a14:foregroundMark x1="55310" y1="16228" x2="30088" y2="29386"/>
                        <a14:foregroundMark x1="30088" y1="29386" x2="23451" y2="58772"/>
                        <a14:foregroundMark x1="23451" y1="58772" x2="34071" y2="84211"/>
                        <a14:foregroundMark x1="34071" y1="84211" x2="61504" y2="88158"/>
                        <a14:foregroundMark x1="61504" y1="88158" x2="64602" y2="86404"/>
                        <a14:foregroundMark x1="71681" y1="80702" x2="71681" y2="80702"/>
                        <a14:foregroundMark x1="61947" y1="87281" x2="75221" y2="62719"/>
                        <a14:foregroundMark x1="75221" y1="62719" x2="70796" y2="35088"/>
                        <a14:foregroundMark x1="70796" y1="35088" x2="47345" y2="19298"/>
                        <a14:foregroundMark x1="47345" y1="19298" x2="27434" y2="40351"/>
                        <a14:foregroundMark x1="27434" y1="40351" x2="25664" y2="67982"/>
                        <a14:foregroundMark x1="25664" y1="67982" x2="46460" y2="86404"/>
                        <a14:foregroundMark x1="46460" y1="86404" x2="61504" y2="87719"/>
                        <a14:foregroundMark x1="60177" y1="86404" x2="43363" y2="55263"/>
                        <a14:foregroundMark x1="43363" y1="55263" x2="51327" y2="77632"/>
                        <a14:foregroundMark x1="62832" y1="92105" x2="62832" y2="92105"/>
                        <a14:foregroundMark x1="30531" y1="90789" x2="30531" y2="90789"/>
                        <a14:foregroundMark x1="26991" y1="92544" x2="39823" y2="9166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4151" y="982262"/>
            <a:ext cx="1510045" cy="1523408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352D15C-1C0A-4BE3-80E4-FB37A23A533C}"/>
              </a:ext>
            </a:extLst>
          </p:cNvPr>
          <p:cNvPicPr/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9211" b="92544" l="9735" r="89381">
                        <a14:foregroundMark x1="52212" y1="16228" x2="52212" y2="16228"/>
                        <a14:foregroundMark x1="50000" y1="31579" x2="50000" y2="31579"/>
                        <a14:foregroundMark x1="61504" y1="28947" x2="61504" y2="28947"/>
                        <a14:foregroundMark x1="39381" y1="29825" x2="39381" y2="29825"/>
                        <a14:foregroundMark x1="37168" y1="34649" x2="37168" y2="34649"/>
                        <a14:foregroundMark x1="63274" y1="33772" x2="63274" y2="33772"/>
                        <a14:foregroundMark x1="55752" y1="52193" x2="55752" y2="52193"/>
                        <a14:foregroundMark x1="38496" y1="33772" x2="38496" y2="33772"/>
                        <a14:foregroundMark x1="52655" y1="90789" x2="52655" y2="90789"/>
                        <a14:foregroundMark x1="60619" y1="92105" x2="60619" y2="92105"/>
                        <a14:foregroundMark x1="35841" y1="35965" x2="35841" y2="35965"/>
                        <a14:foregroundMark x1="43805" y1="38158" x2="43805" y2="38158"/>
                        <a14:foregroundMark x1="53540" y1="42544" x2="53540" y2="42544"/>
                        <a14:foregroundMark x1="34956" y1="21930" x2="65044" y2="72807"/>
                        <a14:foregroundMark x1="65044" y1="72807" x2="74336" y2="80702"/>
                        <a14:foregroundMark x1="55310" y1="16228" x2="30088" y2="29386"/>
                        <a14:foregroundMark x1="30088" y1="29386" x2="23451" y2="58772"/>
                        <a14:foregroundMark x1="23451" y1="58772" x2="34071" y2="84211"/>
                        <a14:foregroundMark x1="34071" y1="84211" x2="61504" y2="88158"/>
                        <a14:foregroundMark x1="61504" y1="88158" x2="64602" y2="86404"/>
                        <a14:foregroundMark x1="71681" y1="80702" x2="71681" y2="80702"/>
                        <a14:foregroundMark x1="61947" y1="87281" x2="75221" y2="62719"/>
                        <a14:foregroundMark x1="75221" y1="62719" x2="70796" y2="35088"/>
                        <a14:foregroundMark x1="70796" y1="35088" x2="47345" y2="19298"/>
                        <a14:foregroundMark x1="47345" y1="19298" x2="27434" y2="40351"/>
                        <a14:foregroundMark x1="27434" y1="40351" x2="25664" y2="67982"/>
                        <a14:foregroundMark x1="25664" y1="67982" x2="46460" y2="86404"/>
                        <a14:foregroundMark x1="46460" y1="86404" x2="61504" y2="87719"/>
                        <a14:foregroundMark x1="60177" y1="86404" x2="43363" y2="55263"/>
                        <a14:foregroundMark x1="43363" y1="55263" x2="51327" y2="77632"/>
                        <a14:foregroundMark x1="62832" y1="92105" x2="62832" y2="92105"/>
                        <a14:foregroundMark x1="30531" y1="90789" x2="30531" y2="90789"/>
                        <a14:foregroundMark x1="26991" y1="92544" x2="39823" y2="9166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9173" y="3429000"/>
            <a:ext cx="2303347" cy="2323730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B350D4B7-94B1-4510-82E2-FB24E4E51760}"/>
              </a:ext>
            </a:extLst>
          </p:cNvPr>
          <p:cNvSpPr/>
          <p:nvPr/>
        </p:nvSpPr>
        <p:spPr>
          <a:xfrm>
            <a:off x="7131178" y="1415603"/>
            <a:ext cx="1484702" cy="317009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5626910-5E8A-4827-816E-C69446E43B58}"/>
              </a:ext>
            </a:extLst>
          </p:cNvPr>
          <p:cNvSpPr/>
          <p:nvPr/>
        </p:nvSpPr>
        <p:spPr>
          <a:xfrm>
            <a:off x="2298423" y="803038"/>
            <a:ext cx="5357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>
                <a:ln w="0">
                  <a:solidFill>
                    <a:srgbClr val="FF0000"/>
                  </a:solidFill>
                </a:ln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115121B-13D9-4B03-BD95-89BD6157DEFA}"/>
              </a:ext>
            </a:extLst>
          </p:cNvPr>
          <p:cNvSpPr/>
          <p:nvPr/>
        </p:nvSpPr>
        <p:spPr>
          <a:xfrm>
            <a:off x="3814879" y="803038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>
                <a:ln w="0">
                  <a:solidFill>
                    <a:srgbClr val="FF0000"/>
                  </a:solidFill>
                </a:ln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  <a:endParaRPr lang="en-US" sz="5400" b="0" cap="none" spc="0" dirty="0">
              <a:ln w="0">
                <a:solidFill>
                  <a:srgbClr val="FF0000"/>
                </a:solidFill>
              </a:ln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D8208F2-A547-45E6-8B16-081C0F36A084}"/>
              </a:ext>
            </a:extLst>
          </p:cNvPr>
          <p:cNvSpPr/>
          <p:nvPr/>
        </p:nvSpPr>
        <p:spPr>
          <a:xfrm>
            <a:off x="2298421" y="2816435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>
                <a:ln w="0">
                  <a:solidFill>
                    <a:srgbClr val="FF0000"/>
                  </a:solidFill>
                </a:ln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  <a:endParaRPr lang="en-US" sz="5400" b="0" cap="none" spc="0" dirty="0">
              <a:ln w="0">
                <a:solidFill>
                  <a:srgbClr val="FF0000"/>
                </a:solidFill>
              </a:ln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9C5488BD-5097-4A55-A661-FF9915670F15}"/>
              </a:ext>
            </a:extLst>
          </p:cNvPr>
          <p:cNvSpPr/>
          <p:nvPr/>
        </p:nvSpPr>
        <p:spPr>
          <a:xfrm>
            <a:off x="5205167" y="3590627"/>
            <a:ext cx="5357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>
                <a:ln w="0">
                  <a:solidFill>
                    <a:srgbClr val="FF0000"/>
                  </a:solidFill>
                </a:ln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1156373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4C035A4F-B23F-4206-B3AA-5F382C30234A}"/>
              </a:ext>
            </a:extLst>
          </p:cNvPr>
          <p:cNvSpPr/>
          <p:nvPr/>
        </p:nvSpPr>
        <p:spPr>
          <a:xfrm>
            <a:off x="3949633" y="1069626"/>
            <a:ext cx="350179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How many?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7A9580A-628D-4888-B503-FEC31FDC9EF3}"/>
              </a:ext>
            </a:extLst>
          </p:cNvPr>
          <p:cNvPicPr/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9884" b="90698" l="8466" r="89947">
                        <a14:foregroundMark x1="8466" y1="47093" x2="8466" y2="47093"/>
                        <a14:foregroundMark x1="56085" y1="90698" x2="56085" y2="90698"/>
                        <a14:foregroundMark x1="89947" y1="48837" x2="89947" y2="4883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5052" y="3429000"/>
            <a:ext cx="1752600" cy="159448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9CEA9B07-0CF0-49B9-9749-6E6433F069C7}"/>
              </a:ext>
            </a:extLst>
          </p:cNvPr>
          <p:cNvPicPr/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9884" b="90698" l="8466" r="89947">
                        <a14:foregroundMark x1="8466" y1="47093" x2="8466" y2="47093"/>
                        <a14:foregroundMark x1="56085" y1="90698" x2="56085" y2="90698"/>
                        <a14:foregroundMark x1="89947" y1="48837" x2="89947" y2="4883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5848" y="3428998"/>
            <a:ext cx="1752600" cy="159448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00C2FEC5-54E6-4350-92DD-FCD9564AAAE3}"/>
              </a:ext>
            </a:extLst>
          </p:cNvPr>
          <p:cNvPicPr/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9884" b="90698" l="8466" r="89947">
                        <a14:foregroundMark x1="8466" y1="47093" x2="8466" y2="47093"/>
                        <a14:foregroundMark x1="56085" y1="90698" x2="56085" y2="90698"/>
                        <a14:foregroundMark x1="89947" y1="48837" x2="89947" y2="4883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5948" y="3428999"/>
            <a:ext cx="1752600" cy="15944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1178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36</Words>
  <Application>Microsoft Office PowerPoint</Application>
  <PresentationFormat>Widescreen</PresentationFormat>
  <Paragraphs>26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Emily Potter</dc:creator>
  <cp:lastModifiedBy>Emily Potter</cp:lastModifiedBy>
  <cp:revision>6</cp:revision>
  <dcterms:created xsi:type="dcterms:W3CDTF">2021-01-06T20:52:31Z</dcterms:created>
  <dcterms:modified xsi:type="dcterms:W3CDTF">2021-01-06T21:38:56Z</dcterms:modified>
</cp:coreProperties>
</file>