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0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6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5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9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4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2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0F6C-70C0-4F08-87EE-6BBC092E41B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FA90-1533-4521-8534-F6C98AC3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250" r="100000">
                        <a14:backgroundMark x1="60833" y1="47460" x2="60833" y2="47460"/>
                        <a14:backgroundMark x1="63667" y1="45873" x2="63667" y2="45873"/>
                        <a14:backgroundMark x1="63833" y1="51270" x2="63833" y2="51270"/>
                        <a14:backgroundMark x1="64333" y1="55714" x2="64333" y2="55714"/>
                        <a14:backgroundMark x1="64500" y1="37619" x2="64500" y2="37619"/>
                        <a14:backgroundMark x1="98583" y1="78571" x2="98583" y2="78571"/>
                        <a14:backgroundMark x1="98917" y1="86984" x2="98917" y2="86984"/>
                        <a14:backgroundMark x1="98750" y1="89524" x2="98750" y2="89524"/>
                        <a14:backgroundMark x1="99417" y1="91429" x2="9941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78"/>
          <a:stretch/>
        </p:blipFill>
        <p:spPr bwMode="auto">
          <a:xfrm>
            <a:off x="242875" y="3745563"/>
            <a:ext cx="2654935" cy="300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79" y="-384162"/>
            <a:ext cx="4051479" cy="4051479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28681"/>
          <a:stretch/>
        </p:blipFill>
        <p:spPr>
          <a:xfrm>
            <a:off x="3420638" y="1833658"/>
            <a:ext cx="2091291" cy="46040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25253" r="71970">
                        <a14:foregroundMark x1="42424" y1="44697" x2="42424" y2="44697"/>
                        <a14:foregroundMark x1="46212" y1="44697" x2="46212" y2="44697"/>
                        <a14:foregroundMark x1="43687" y1="43182" x2="43687" y2="43182"/>
                        <a14:foregroundMark x1="41162" y1="95833" x2="41162" y2="95833"/>
                        <a14:backgroundMark x1="41667" y1="16288" x2="41667" y2="16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9887"/>
          <a:stretch/>
        </p:blipFill>
        <p:spPr bwMode="auto">
          <a:xfrm>
            <a:off x="8126050" y="2642913"/>
            <a:ext cx="2715423" cy="4111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100000" l="20697" r="100000">
                        <a14:foregroundMark x1="83660" y1="26797" x2="83660" y2="26797"/>
                        <a14:backgroundMark x1="51634" y1="60458" x2="51634" y2="60458"/>
                        <a14:backgroundMark x1="57298" y1="50327" x2="57298" y2="50327"/>
                        <a14:backgroundMark x1="58824" y1="40523" x2="58824" y2="40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02"/>
          <a:stretch/>
        </p:blipFill>
        <p:spPr bwMode="auto">
          <a:xfrm>
            <a:off x="8792106" y="81345"/>
            <a:ext cx="3110993" cy="256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09" y="0"/>
            <a:ext cx="2557286" cy="36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28681"/>
          <a:stretch/>
        </p:blipFill>
        <p:spPr>
          <a:xfrm>
            <a:off x="3420638" y="1833658"/>
            <a:ext cx="2091291" cy="46040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225" y="1589296"/>
            <a:ext cx="5171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firefighter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6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hannah@potter5.co.uk</dc:creator>
  <cp:lastModifiedBy>hannah@potter5.co.uk</cp:lastModifiedBy>
  <cp:revision>3</cp:revision>
  <dcterms:created xsi:type="dcterms:W3CDTF">2020-12-29T23:18:27Z</dcterms:created>
  <dcterms:modified xsi:type="dcterms:W3CDTF">2021-01-02T11:33:43Z</dcterms:modified>
</cp:coreProperties>
</file>